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4" r:id="rId2"/>
    <p:sldId id="300" r:id="rId3"/>
    <p:sldId id="301" r:id="rId4"/>
    <p:sldId id="302" r:id="rId5"/>
    <p:sldId id="303" r:id="rId6"/>
    <p:sldId id="304" r:id="rId7"/>
    <p:sldId id="305" r:id="rId8"/>
    <p:sldId id="306" r:id="rId9"/>
    <p:sldId id="285" r:id="rId10"/>
    <p:sldId id="286" r:id="rId11"/>
    <p:sldId id="288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E6794"/>
    <a:srgbClr val="05495E"/>
    <a:srgbClr val="41A7BF"/>
    <a:srgbClr val="1287C3"/>
    <a:srgbClr val="317F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3" autoAdjust="0"/>
    <p:restoredTop sz="94994" autoAdjust="0"/>
  </p:normalViewPr>
  <p:slideViewPr>
    <p:cSldViewPr>
      <p:cViewPr varScale="1">
        <p:scale>
          <a:sx n="74" d="100"/>
          <a:sy n="74" d="100"/>
        </p:scale>
        <p:origin x="-77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403559-DE3C-4957-B8BF-39AC9C02E313}" type="datetimeFigureOut">
              <a:rPr lang="uk-UA" smtClean="0"/>
              <a:t>21.10.2019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54E254-D8D5-4FA6-B6CB-EA1013C8596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34219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341302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752176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10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092397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727034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21.10.2019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21.10.2019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21.10.2019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21.10.2019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21.10.2019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21.10.2019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289E6-F6AA-490C-B741-075263574D2E}" type="datetimeFigureOut">
              <a:rPr lang="ru-RU" smtClean="0"/>
              <a:pPr/>
              <a:t>21.10.2019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32040" y="1268760"/>
            <a:ext cx="3456384" cy="360040"/>
          </a:xfrm>
        </p:spPr>
        <p:txBody>
          <a:bodyPr>
            <a:noAutofit/>
          </a:bodyPr>
          <a:lstStyle/>
          <a:p>
            <a:pPr algn="ctr"/>
            <a:r>
              <a:rPr lang="ru-RU" sz="36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36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34</a:t>
            </a:r>
            <a:r>
              <a:rPr lang="ru-RU" sz="36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ru-RU" sz="4000" dirty="0">
              <a:solidFill>
                <a:srgbClr val="0E6794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539552" y="4365104"/>
            <a:ext cx="8208912" cy="187220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uk-UA" sz="4000" i="1" dirty="0">
                <a:latin typeface="Georgia" panose="02040502050405020303" pitchFamily="18" charset="0"/>
              </a:rPr>
              <a:t>Пригнічення? Збентеження?</a:t>
            </a:r>
            <a:r>
              <a:rPr lang="en-US" sz="4000" i="1" dirty="0">
                <a:latin typeface="Georgia" panose="02040502050405020303" pitchFamily="18" charset="0"/>
              </a:rPr>
              <a:t/>
            </a:r>
            <a:br>
              <a:rPr lang="en-US" sz="4000" i="1" dirty="0">
                <a:latin typeface="Georgia" panose="02040502050405020303" pitchFamily="18" charset="0"/>
              </a:rPr>
            </a:br>
            <a:r>
              <a:rPr lang="uk-UA" sz="4000" i="1" dirty="0">
                <a:latin typeface="Georgia" panose="02040502050405020303" pitchFamily="18" charset="0"/>
              </a:rPr>
              <a:t>Порятунок!</a:t>
            </a:r>
            <a:endParaRPr lang="ru-RU" sz="4000" i="1" spc="600" dirty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4650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75556" y="2060848"/>
            <a:ext cx="8280920" cy="432048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3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32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32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400" dirty="0"/>
              <a:t>   </a:t>
            </a:r>
            <a:r>
              <a:rPr lang="ru-RU" sz="4400" dirty="0" err="1"/>
              <a:t>Бійтеся</a:t>
            </a:r>
            <a:r>
              <a:rPr lang="ru-RU" sz="4400" dirty="0"/>
              <a:t> Господа, </a:t>
            </a:r>
            <a:r>
              <a:rPr lang="ru-RU" sz="4400" dirty="0" err="1"/>
              <a:t>всі</a:t>
            </a:r>
            <a:r>
              <a:rPr lang="ru-RU" sz="4400" dirty="0"/>
              <a:t> </a:t>
            </a:r>
            <a:r>
              <a:rPr lang="ru-RU" sz="4400" dirty="0" err="1"/>
              <a:t>святії</a:t>
            </a:r>
            <a:r>
              <a:rPr lang="ru-RU" sz="4400" dirty="0"/>
              <a:t> </a:t>
            </a:r>
            <a:r>
              <a:rPr lang="ru-RU" sz="4400" dirty="0" err="1"/>
              <a:t>Його</a:t>
            </a:r>
            <a:r>
              <a:rPr lang="ru-RU" sz="4400" dirty="0"/>
              <a:t> </a:t>
            </a:r>
            <a:r>
              <a:rPr lang="ru-RU" sz="4400" dirty="0" err="1"/>
              <a:t>молоді</a:t>
            </a:r>
            <a:r>
              <a:rPr lang="ru-RU" sz="4400" dirty="0"/>
              <a:t> ЧОЛОВІКИ-</a:t>
            </a:r>
            <a:r>
              <a:rPr lang="ru-RU" sz="4400" dirty="0" err="1"/>
              <a:t>баптисти</a:t>
            </a:r>
            <a:r>
              <a:rPr lang="ru-RU" sz="4400" dirty="0"/>
              <a:t>, </a:t>
            </a:r>
            <a:r>
              <a:rPr lang="ru-RU" sz="4400" dirty="0" err="1"/>
              <a:t>бо</a:t>
            </a:r>
            <a:r>
              <a:rPr lang="ru-RU" sz="4400" dirty="0"/>
              <a:t> </a:t>
            </a:r>
            <a:r>
              <a:rPr lang="ru-RU" sz="4400" dirty="0" err="1"/>
              <a:t>ті</a:t>
            </a:r>
            <a:r>
              <a:rPr lang="ru-RU" sz="4400" dirty="0"/>
              <a:t>, </a:t>
            </a:r>
            <a:r>
              <a:rPr lang="ru-RU" sz="4400" dirty="0" err="1"/>
              <a:t>що</a:t>
            </a:r>
            <a:r>
              <a:rPr lang="ru-RU" sz="4400" dirty="0"/>
              <a:t> бояться </a:t>
            </a:r>
            <a:r>
              <a:rPr lang="ru-RU" sz="4400" dirty="0" err="1"/>
              <a:t>Його</a:t>
            </a:r>
            <a:r>
              <a:rPr lang="ru-RU" sz="4400" dirty="0"/>
              <a:t> та </a:t>
            </a:r>
            <a:r>
              <a:rPr lang="ru-RU" sz="4400" dirty="0" err="1"/>
              <a:t>ретельно</a:t>
            </a:r>
            <a:r>
              <a:rPr lang="ru-RU" sz="4400" dirty="0"/>
              <a:t> </a:t>
            </a:r>
            <a:r>
              <a:rPr lang="ru-RU" sz="4400" dirty="0" err="1"/>
              <a:t>дотримуються</a:t>
            </a:r>
            <a:r>
              <a:rPr lang="ru-RU" sz="4400" dirty="0"/>
              <a:t> </a:t>
            </a:r>
            <a:r>
              <a:rPr lang="ru-RU" sz="4400" dirty="0" err="1"/>
              <a:t>Його</a:t>
            </a:r>
            <a:r>
              <a:rPr lang="ru-RU" sz="4400" dirty="0"/>
              <a:t> святого Слова, недостатку не </a:t>
            </a:r>
            <a:r>
              <a:rPr lang="ru-RU" sz="4400" dirty="0" err="1"/>
              <a:t>мають</a:t>
            </a:r>
            <a:r>
              <a:rPr lang="ru-RU" sz="4400" dirty="0"/>
              <a:t>! </a:t>
            </a:r>
            <a:endParaRPr lang="uk-UA" sz="4400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716016" y="1268760"/>
            <a:ext cx="3960440" cy="360040"/>
          </a:xfrm>
        </p:spPr>
        <p:txBody>
          <a:bodyPr>
            <a:noAutofit/>
          </a:bodyPr>
          <a:lstStyle/>
          <a:p>
            <a:pPr algn="ctr"/>
            <a:r>
              <a:rPr lang="ru-RU" sz="3600" b="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3600" b="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34:10</a:t>
            </a:r>
            <a:r>
              <a:rPr lang="ru-RU" sz="3600" b="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ru-RU" sz="4000" b="0" dirty="0">
              <a:solidFill>
                <a:srgbClr val="0E6794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0812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75556" y="2060848"/>
            <a:ext cx="8280920" cy="352839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3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32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32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400" dirty="0" err="1"/>
              <a:t>Ходіть</a:t>
            </a:r>
            <a:r>
              <a:rPr lang="ru-RU" sz="4400" dirty="0"/>
              <a:t>, </a:t>
            </a:r>
            <a:r>
              <a:rPr lang="ru-RU" sz="4400" dirty="0" err="1"/>
              <a:t>молоді</a:t>
            </a:r>
            <a:r>
              <a:rPr lang="ru-RU" sz="4400" dirty="0"/>
              <a:t> </a:t>
            </a:r>
            <a:r>
              <a:rPr lang="ru-RU" sz="4400" dirty="0" err="1"/>
              <a:t>друзі-баптисти</a:t>
            </a:r>
            <a:r>
              <a:rPr lang="ru-RU" sz="4400" dirty="0"/>
              <a:t>, </a:t>
            </a:r>
            <a:r>
              <a:rPr lang="ru-RU" sz="4400" dirty="0" err="1"/>
              <a:t>послухайте</a:t>
            </a:r>
            <a:r>
              <a:rPr lang="ru-RU" sz="4400" dirty="0"/>
              <a:t> мене, страху </a:t>
            </a:r>
            <a:r>
              <a:rPr lang="ru-RU" sz="4400" dirty="0" err="1"/>
              <a:t>Господнього</a:t>
            </a:r>
            <a:r>
              <a:rPr lang="ru-RU" sz="4400" dirty="0"/>
              <a:t> я вас </a:t>
            </a:r>
            <a:r>
              <a:rPr lang="ru-RU" sz="4400" dirty="0" err="1"/>
              <a:t>навчу</a:t>
            </a:r>
            <a:r>
              <a:rPr lang="ru-RU" sz="4400" dirty="0"/>
              <a:t>! </a:t>
            </a:r>
            <a:endParaRPr lang="uk-UA" sz="4400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716016" y="1268760"/>
            <a:ext cx="3960440" cy="360040"/>
          </a:xfrm>
        </p:spPr>
        <p:txBody>
          <a:bodyPr>
            <a:noAutofit/>
          </a:bodyPr>
          <a:lstStyle/>
          <a:p>
            <a:pPr algn="ctr"/>
            <a:r>
              <a:rPr lang="ru-RU" sz="3600" b="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3600" b="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34:12</a:t>
            </a:r>
            <a:r>
              <a:rPr lang="ru-RU" sz="3600" b="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ru-RU" sz="4000" b="0" dirty="0">
              <a:solidFill>
                <a:srgbClr val="0E6794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1162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155F801-3869-42E1-A6D2-FCDF684088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199120" cy="1498178"/>
          </a:xfrm>
        </p:spPr>
        <p:txBody>
          <a:bodyPr>
            <a:normAutofit/>
          </a:bodyPr>
          <a:lstStyle/>
          <a:p>
            <a:pPr algn="r"/>
            <a:r>
              <a:rPr lang="en-US" sz="36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36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6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</a:t>
            </a:r>
            <a:r>
              <a:rPr lang="ru-RU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36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34:2</a:t>
            </a:r>
            <a:r>
              <a:rPr lang="ru-RU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="" xmlns:a16="http://schemas.microsoft.com/office/drawing/2014/main" id="{8238DB5E-DA74-4B42-A2C3-0F01AD7186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6720" y="1484784"/>
            <a:ext cx="8229600" cy="4525963"/>
          </a:xfrm>
        </p:spPr>
        <p:txBody>
          <a:bodyPr/>
          <a:lstStyle/>
          <a:p>
            <a:pPr marL="0" indent="0">
              <a:buNone/>
            </a:pPr>
            <a:endParaRPr lang="en-US" sz="4400" dirty="0">
              <a:ln w="3175" cmpd="sng">
                <a:noFill/>
              </a:ln>
              <a:latin typeface="+mj-lt"/>
              <a:ea typeface="+mj-ea"/>
              <a:cs typeface="+mj-cs"/>
            </a:endParaRPr>
          </a:p>
          <a:p>
            <a:pPr marL="0" indent="0" algn="ctr">
              <a:buNone/>
            </a:pPr>
            <a:endParaRPr lang="en-US" sz="4400" dirty="0">
              <a:ln w="3175" cmpd="sng">
                <a:noFill/>
              </a:ln>
              <a:latin typeface="+mj-lt"/>
              <a:ea typeface="+mj-ea"/>
              <a:cs typeface="+mj-cs"/>
            </a:endParaRPr>
          </a:p>
          <a:p>
            <a:pPr marL="0" indent="0" algn="ctr">
              <a:buNone/>
            </a:pPr>
            <a:r>
              <a:rPr lang="uk-UA" sz="4400" dirty="0">
                <a:ln w="3175" cmpd="sng">
                  <a:noFill/>
                </a:ln>
                <a:latin typeface="+mj-lt"/>
                <a:ea typeface="+mj-ea"/>
                <a:cs typeface="+mj-cs"/>
              </a:rPr>
              <a:t>Я благословлятиму переможного Господа кожного часу, хвала Йому завсіди в устах моїх! </a:t>
            </a:r>
            <a:endParaRPr lang="en-US" sz="4400" dirty="0">
              <a:ln w="3175" cmpd="sng">
                <a:noFill/>
              </a:ln>
              <a:latin typeface="+mj-lt"/>
              <a:ea typeface="+mj-ea"/>
              <a:cs typeface="+mj-cs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2355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155F801-3869-42E1-A6D2-FCDF684088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199120" cy="1498178"/>
          </a:xfrm>
        </p:spPr>
        <p:txBody>
          <a:bodyPr>
            <a:normAutofit/>
          </a:bodyPr>
          <a:lstStyle/>
          <a:p>
            <a:pPr algn="r"/>
            <a:r>
              <a:rPr lang="en-US" sz="36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36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6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</a:t>
            </a:r>
            <a:r>
              <a:rPr lang="ru-RU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36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34:3</a:t>
            </a:r>
            <a:r>
              <a:rPr lang="ru-RU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="" xmlns:a16="http://schemas.microsoft.com/office/drawing/2014/main" id="{8238DB5E-DA74-4B42-A2C3-0F01AD7186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6720" y="1484784"/>
            <a:ext cx="8229600" cy="4525963"/>
          </a:xfrm>
        </p:spPr>
        <p:txBody>
          <a:bodyPr/>
          <a:lstStyle/>
          <a:p>
            <a:pPr marL="0" indent="0">
              <a:buNone/>
            </a:pPr>
            <a:endParaRPr lang="en-US" sz="4400" dirty="0">
              <a:ln w="3175" cmpd="sng">
                <a:noFill/>
              </a:ln>
              <a:latin typeface="+mj-lt"/>
              <a:ea typeface="+mj-ea"/>
              <a:cs typeface="+mj-cs"/>
            </a:endParaRPr>
          </a:p>
          <a:p>
            <a:pPr marL="0" indent="0" algn="ctr">
              <a:buNone/>
            </a:pPr>
            <a:r>
              <a:rPr lang="uk-UA" sz="4400" dirty="0">
                <a:ln w="3175" cmpd="sng">
                  <a:noFill/>
                </a:ln>
                <a:latin typeface="+mj-lt"/>
                <a:ea typeface="+mj-ea"/>
                <a:cs typeface="+mj-cs"/>
              </a:rPr>
              <a:t>Душа моя буде хвалитися Господом, хай це почують слухняні, навіть і під час демонських </a:t>
            </a:r>
            <a:r>
              <a:rPr lang="uk-UA" sz="4400" dirty="0" err="1">
                <a:ln w="3175" cmpd="sng">
                  <a:noFill/>
                </a:ln>
                <a:latin typeface="+mj-lt"/>
                <a:ea typeface="+mj-ea"/>
                <a:cs typeface="+mj-cs"/>
              </a:rPr>
              <a:t>нападок</a:t>
            </a:r>
            <a:r>
              <a:rPr lang="uk-UA" sz="4400" dirty="0">
                <a:ln w="3175" cmpd="sng">
                  <a:noFill/>
                </a:ln>
                <a:latin typeface="+mj-lt"/>
                <a:ea typeface="+mj-ea"/>
                <a:cs typeface="+mj-cs"/>
              </a:rPr>
              <a:t>, і нехай звеселяться! </a:t>
            </a:r>
            <a:endParaRPr lang="en-US" sz="4400" dirty="0">
              <a:ln w="3175" cmpd="sng">
                <a:noFill/>
              </a:ln>
              <a:latin typeface="+mj-lt"/>
              <a:ea typeface="+mj-ea"/>
              <a:cs typeface="+mj-cs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1586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155F801-3869-42E1-A6D2-FCDF684088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199120" cy="1498178"/>
          </a:xfrm>
        </p:spPr>
        <p:txBody>
          <a:bodyPr>
            <a:normAutofit/>
          </a:bodyPr>
          <a:lstStyle/>
          <a:p>
            <a:pPr algn="r"/>
            <a:r>
              <a:rPr lang="en-US" sz="36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36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6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</a:t>
            </a:r>
            <a:r>
              <a:rPr lang="ru-RU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36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34:4</a:t>
            </a:r>
            <a:r>
              <a:rPr lang="ru-RU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="" xmlns:a16="http://schemas.microsoft.com/office/drawing/2014/main" id="{8238DB5E-DA74-4B42-A2C3-0F01AD7186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6720" y="1484784"/>
            <a:ext cx="8229600" cy="4525963"/>
          </a:xfrm>
        </p:spPr>
        <p:txBody>
          <a:bodyPr/>
          <a:lstStyle/>
          <a:p>
            <a:pPr marL="0" indent="0">
              <a:buNone/>
            </a:pPr>
            <a:endParaRPr lang="en-US" sz="4400" dirty="0">
              <a:ln w="3175" cmpd="sng">
                <a:noFill/>
              </a:ln>
              <a:latin typeface="+mj-lt"/>
              <a:ea typeface="+mj-ea"/>
              <a:cs typeface="+mj-cs"/>
            </a:endParaRPr>
          </a:p>
          <a:p>
            <a:pPr marL="0" indent="0">
              <a:buNone/>
            </a:pPr>
            <a:endParaRPr lang="en-US" sz="4400" dirty="0">
              <a:ln w="3175" cmpd="sng">
                <a:noFill/>
              </a:ln>
              <a:latin typeface="+mj-lt"/>
              <a:ea typeface="+mj-ea"/>
              <a:cs typeface="+mj-cs"/>
            </a:endParaRPr>
          </a:p>
          <a:p>
            <a:pPr marL="0" indent="0" algn="ctr">
              <a:buNone/>
            </a:pPr>
            <a:r>
              <a:rPr lang="uk-UA" sz="4400" dirty="0">
                <a:ln w="3175" cmpd="sng">
                  <a:noFill/>
                </a:ln>
                <a:latin typeface="+mj-lt"/>
                <a:ea typeface="+mj-ea"/>
                <a:cs typeface="+mj-cs"/>
              </a:rPr>
              <a:t>Зо мною звеличуйте воскреслого Господа, і </a:t>
            </a:r>
            <a:r>
              <a:rPr lang="uk-UA" sz="4400" dirty="0" err="1">
                <a:ln w="3175" cmpd="sng">
                  <a:noFill/>
                </a:ln>
                <a:latin typeface="+mj-lt"/>
                <a:ea typeface="+mj-ea"/>
                <a:cs typeface="+mj-cs"/>
              </a:rPr>
              <a:t>підносьте</a:t>
            </a:r>
            <a:r>
              <a:rPr lang="uk-UA" sz="4400" dirty="0">
                <a:ln w="3175" cmpd="sng">
                  <a:noFill/>
                </a:ln>
                <a:latin typeface="+mj-lt"/>
                <a:ea typeface="+mj-ea"/>
                <a:cs typeface="+mj-cs"/>
              </a:rPr>
              <a:t> могутнє та переможне Ім’я Його разом! </a:t>
            </a:r>
            <a:endParaRPr lang="en-US" sz="4400" dirty="0">
              <a:ln w="3175" cmpd="sng">
                <a:noFill/>
              </a:ln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065985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155F801-3869-42E1-A6D2-FCDF684088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199120" cy="1498178"/>
          </a:xfrm>
        </p:spPr>
        <p:txBody>
          <a:bodyPr>
            <a:normAutofit/>
          </a:bodyPr>
          <a:lstStyle/>
          <a:p>
            <a:pPr algn="r"/>
            <a:r>
              <a:rPr lang="en-US" sz="36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36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6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</a:t>
            </a:r>
            <a:r>
              <a:rPr lang="ru-RU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36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34:5</a:t>
            </a:r>
            <a:r>
              <a:rPr lang="ru-RU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="" xmlns:a16="http://schemas.microsoft.com/office/drawing/2014/main" id="{8238DB5E-DA74-4B42-A2C3-0F01AD7186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6720" y="1484784"/>
            <a:ext cx="8229600" cy="4525963"/>
          </a:xfrm>
        </p:spPr>
        <p:txBody>
          <a:bodyPr/>
          <a:lstStyle/>
          <a:p>
            <a:pPr marL="0" indent="0">
              <a:buNone/>
            </a:pPr>
            <a:endParaRPr lang="en-US" sz="4400" dirty="0">
              <a:ln w="3175" cmpd="sng">
                <a:noFill/>
              </a:ln>
              <a:latin typeface="+mj-lt"/>
              <a:ea typeface="+mj-ea"/>
              <a:cs typeface="+mj-cs"/>
            </a:endParaRPr>
          </a:p>
          <a:p>
            <a:pPr marL="0" indent="0">
              <a:buNone/>
            </a:pPr>
            <a:endParaRPr lang="en-US" sz="4400" dirty="0">
              <a:ln w="3175" cmpd="sng">
                <a:noFill/>
              </a:ln>
              <a:latin typeface="+mj-lt"/>
              <a:ea typeface="+mj-ea"/>
              <a:cs typeface="+mj-cs"/>
            </a:endParaRPr>
          </a:p>
          <a:p>
            <a:pPr marL="0" indent="0" algn="ctr">
              <a:buNone/>
            </a:pPr>
            <a:r>
              <a:rPr lang="uk-UA" sz="4400" dirty="0">
                <a:ln w="3175" cmpd="sng">
                  <a:noFill/>
                </a:ln>
                <a:latin typeface="+mj-lt"/>
                <a:ea typeface="+mj-ea"/>
                <a:cs typeface="+mj-cs"/>
              </a:rPr>
              <a:t>Шукав я був Господа </a:t>
            </a:r>
            <a:r>
              <a:rPr lang="uk-UA" sz="4400" dirty="0" err="1">
                <a:ln w="3175" cmpd="sng">
                  <a:noFill/>
                </a:ln>
                <a:latin typeface="+mj-lt"/>
                <a:ea typeface="+mj-ea"/>
                <a:cs typeface="+mj-cs"/>
              </a:rPr>
              <a:t>Відкупителя</a:t>
            </a:r>
            <a:r>
              <a:rPr lang="uk-UA" sz="4400" dirty="0">
                <a:ln w="3175" cmpd="sng">
                  <a:noFill/>
                </a:ln>
                <a:latin typeface="+mj-lt"/>
                <a:ea typeface="+mj-ea"/>
                <a:cs typeface="+mj-cs"/>
              </a:rPr>
              <a:t>, і Він озвався до мене, і від усіх небезпек мене визволив.</a:t>
            </a:r>
            <a:endParaRPr lang="en-US" sz="4400" dirty="0">
              <a:ln w="3175" cmpd="sng">
                <a:noFill/>
              </a:ln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18693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155F801-3869-42E1-A6D2-FCDF684088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199120" cy="1498178"/>
          </a:xfrm>
        </p:spPr>
        <p:txBody>
          <a:bodyPr>
            <a:normAutofit/>
          </a:bodyPr>
          <a:lstStyle/>
          <a:p>
            <a:pPr algn="r"/>
            <a:r>
              <a:rPr lang="en-US" sz="36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36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6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</a:t>
            </a:r>
            <a:r>
              <a:rPr lang="ru-RU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36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34:6</a:t>
            </a:r>
            <a:r>
              <a:rPr lang="ru-RU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="" xmlns:a16="http://schemas.microsoft.com/office/drawing/2014/main" id="{8238DB5E-DA74-4B42-A2C3-0F01AD7186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6720" y="1484784"/>
            <a:ext cx="8229600" cy="4525963"/>
          </a:xfrm>
        </p:spPr>
        <p:txBody>
          <a:bodyPr/>
          <a:lstStyle/>
          <a:p>
            <a:pPr marL="0" indent="0">
              <a:buNone/>
            </a:pPr>
            <a:endParaRPr lang="en-US" sz="4400" dirty="0">
              <a:ln w="3175" cmpd="sng">
                <a:noFill/>
              </a:ln>
              <a:latin typeface="+mj-lt"/>
              <a:ea typeface="+mj-ea"/>
              <a:cs typeface="+mj-cs"/>
            </a:endParaRPr>
          </a:p>
          <a:p>
            <a:pPr marL="0" indent="0">
              <a:buNone/>
            </a:pPr>
            <a:endParaRPr lang="en-US" sz="4400" dirty="0">
              <a:ln w="3175" cmpd="sng">
                <a:noFill/>
              </a:ln>
              <a:latin typeface="+mj-lt"/>
              <a:ea typeface="+mj-ea"/>
              <a:cs typeface="+mj-cs"/>
            </a:endParaRPr>
          </a:p>
          <a:p>
            <a:pPr marL="0" indent="0" algn="ctr">
              <a:buNone/>
            </a:pPr>
            <a:r>
              <a:rPr lang="uk-UA" sz="4400" dirty="0">
                <a:ln w="3175" cmpd="sng">
                  <a:noFill/>
                </a:ln>
                <a:latin typeface="+mj-lt"/>
                <a:ea typeface="+mj-ea"/>
                <a:cs typeface="+mj-cs"/>
              </a:rPr>
              <a:t>Молоді брати баптисти, під час </a:t>
            </a:r>
            <a:r>
              <a:rPr lang="uk-UA" sz="4400" dirty="0" err="1">
                <a:ln w="3175" cmpd="sng">
                  <a:noFill/>
                </a:ln>
                <a:latin typeface="+mj-lt"/>
                <a:ea typeface="+mj-ea"/>
                <a:cs typeface="+mj-cs"/>
              </a:rPr>
              <a:t>нападок</a:t>
            </a:r>
            <a:r>
              <a:rPr lang="uk-UA" sz="4400" dirty="0">
                <a:ln w="3175" cmpd="sng">
                  <a:noFill/>
                </a:ln>
                <a:latin typeface="+mj-lt"/>
                <a:ea typeface="+mj-ea"/>
                <a:cs typeface="+mj-cs"/>
              </a:rPr>
              <a:t> злих сил приглядайтесь до Нього й засяєте, і не посоромляться ваші обличчя! </a:t>
            </a:r>
            <a:endParaRPr lang="en-US" sz="4400" dirty="0">
              <a:ln w="3175" cmpd="sng">
                <a:noFill/>
              </a:ln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810738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155F801-3869-42E1-A6D2-FCDF684088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199120" cy="1498178"/>
          </a:xfrm>
        </p:spPr>
        <p:txBody>
          <a:bodyPr>
            <a:normAutofit/>
          </a:bodyPr>
          <a:lstStyle/>
          <a:p>
            <a:pPr algn="r"/>
            <a:r>
              <a:rPr lang="en-US" sz="36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36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6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</a:t>
            </a:r>
            <a:r>
              <a:rPr lang="ru-RU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36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34:7</a:t>
            </a:r>
            <a:r>
              <a:rPr lang="ru-RU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="" xmlns:a16="http://schemas.microsoft.com/office/drawing/2014/main" id="{8238DB5E-DA74-4B42-A2C3-0F01AD7186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6720" y="1484784"/>
            <a:ext cx="8229600" cy="4525963"/>
          </a:xfrm>
        </p:spPr>
        <p:txBody>
          <a:bodyPr/>
          <a:lstStyle/>
          <a:p>
            <a:pPr marL="0" indent="0">
              <a:buNone/>
            </a:pPr>
            <a:endParaRPr lang="en-US" sz="4400" dirty="0">
              <a:ln w="3175" cmpd="sng">
                <a:noFill/>
              </a:ln>
              <a:latin typeface="+mj-lt"/>
              <a:ea typeface="+mj-ea"/>
              <a:cs typeface="+mj-cs"/>
            </a:endParaRPr>
          </a:p>
          <a:p>
            <a:pPr marL="0" indent="0">
              <a:buNone/>
            </a:pPr>
            <a:endParaRPr lang="en-US" sz="4400" dirty="0">
              <a:ln w="3175" cmpd="sng">
                <a:noFill/>
              </a:ln>
              <a:latin typeface="+mj-lt"/>
              <a:ea typeface="+mj-ea"/>
              <a:cs typeface="+mj-cs"/>
            </a:endParaRPr>
          </a:p>
          <a:p>
            <a:pPr marL="0" indent="0" algn="ctr">
              <a:buNone/>
            </a:pPr>
            <a:r>
              <a:rPr lang="uk-UA" sz="4400" dirty="0">
                <a:ln w="3175" cmpd="sng">
                  <a:noFill/>
                </a:ln>
                <a:latin typeface="+mj-lt"/>
                <a:ea typeface="+mj-ea"/>
                <a:cs typeface="+mj-cs"/>
              </a:rPr>
              <a:t>Цей убогий взивав, і Господь його вислухав, і від усіх його бід його визволив. </a:t>
            </a:r>
            <a:endParaRPr lang="en-US" sz="4400" dirty="0">
              <a:ln w="3175" cmpd="sng">
                <a:noFill/>
              </a:ln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932962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155F801-3869-42E1-A6D2-FCDF684088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199120" cy="1498178"/>
          </a:xfrm>
        </p:spPr>
        <p:txBody>
          <a:bodyPr>
            <a:normAutofit/>
          </a:bodyPr>
          <a:lstStyle/>
          <a:p>
            <a:pPr algn="r"/>
            <a:r>
              <a:rPr lang="en-US" sz="36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36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6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</a:t>
            </a:r>
            <a:r>
              <a:rPr lang="ru-RU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36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34:8</a:t>
            </a:r>
            <a:r>
              <a:rPr lang="ru-RU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="" xmlns:a16="http://schemas.microsoft.com/office/drawing/2014/main" id="{8238DB5E-DA74-4B42-A2C3-0F01AD7186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6720" y="1484784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sz="4400" dirty="0">
              <a:ln w="3175" cmpd="sng">
                <a:noFill/>
              </a:ln>
              <a:latin typeface="+mj-lt"/>
              <a:ea typeface="+mj-ea"/>
              <a:cs typeface="+mj-cs"/>
            </a:endParaRPr>
          </a:p>
          <a:p>
            <a:pPr marL="0" indent="0">
              <a:buNone/>
            </a:pPr>
            <a:endParaRPr lang="en-US" sz="4400" dirty="0">
              <a:ln w="3175" cmpd="sng">
                <a:noFill/>
              </a:ln>
              <a:latin typeface="+mj-lt"/>
              <a:ea typeface="+mj-ea"/>
              <a:cs typeface="+mj-cs"/>
            </a:endParaRPr>
          </a:p>
          <a:p>
            <a:pPr marL="0" indent="0" algn="ctr">
              <a:buNone/>
            </a:pPr>
            <a:r>
              <a:rPr lang="uk-UA" sz="4400" dirty="0" err="1">
                <a:ln w="3175" cmpd="sng">
                  <a:noFill/>
                </a:ln>
                <a:latin typeface="+mj-lt"/>
                <a:ea typeface="+mj-ea"/>
                <a:cs typeface="+mj-cs"/>
              </a:rPr>
              <a:t>Ангол</a:t>
            </a:r>
            <a:r>
              <a:rPr lang="uk-UA" sz="4400" dirty="0">
                <a:ln w="3175" cmpd="sng">
                  <a:noFill/>
                </a:ln>
                <a:latin typeface="+mj-lt"/>
                <a:ea typeface="+mj-ea"/>
                <a:cs typeface="+mj-cs"/>
              </a:rPr>
              <a:t> нашого Отця табором стає кругом тих молодих братів-баптистів, хто боїться Його, і </a:t>
            </a:r>
            <a:r>
              <a:rPr lang="uk-UA" sz="4400" dirty="0" err="1">
                <a:ln w="3175" cmpd="sng">
                  <a:noFill/>
                </a:ln>
                <a:latin typeface="+mj-lt"/>
                <a:ea typeface="+mj-ea"/>
                <a:cs typeface="+mj-cs"/>
              </a:rPr>
              <a:t>визволює</a:t>
            </a:r>
            <a:r>
              <a:rPr lang="uk-UA" sz="4400" dirty="0">
                <a:ln w="3175" cmpd="sng">
                  <a:noFill/>
                </a:ln>
                <a:latin typeface="+mj-lt"/>
                <a:ea typeface="+mj-ea"/>
                <a:cs typeface="+mj-cs"/>
              </a:rPr>
              <a:t> їх від небезпечних спокус. </a:t>
            </a:r>
            <a:endParaRPr lang="en-US" sz="4400" dirty="0">
              <a:ln w="3175" cmpd="sng">
                <a:noFill/>
              </a:ln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082945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75556" y="2060848"/>
            <a:ext cx="8280920" cy="432048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3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32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32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400" dirty="0"/>
              <a:t>   </a:t>
            </a:r>
            <a:r>
              <a:rPr lang="ru-RU" sz="4400" dirty="0" err="1"/>
              <a:t>Скуштуйте</a:t>
            </a:r>
            <a:r>
              <a:rPr lang="ru-RU" sz="4400" dirty="0"/>
              <a:t> й </a:t>
            </a:r>
            <a:r>
              <a:rPr lang="ru-RU" sz="4400" dirty="0" err="1"/>
              <a:t>побачте</a:t>
            </a:r>
            <a:r>
              <a:rPr lang="ru-RU" sz="4400" dirty="0"/>
              <a:t>, </a:t>
            </a:r>
            <a:r>
              <a:rPr lang="ru-RU" sz="4400" dirty="0" err="1"/>
              <a:t>молоді</a:t>
            </a:r>
            <a:r>
              <a:rPr lang="ru-RU" sz="4400" dirty="0"/>
              <a:t> </a:t>
            </a:r>
            <a:r>
              <a:rPr lang="ru-RU" sz="4400" dirty="0" err="1"/>
              <a:t>благовісники</a:t>
            </a:r>
            <a:r>
              <a:rPr lang="ru-RU" sz="4400" dirty="0"/>
              <a:t>, </a:t>
            </a:r>
            <a:r>
              <a:rPr lang="ru-RU" sz="4400" dirty="0" err="1"/>
              <a:t>який</a:t>
            </a:r>
            <a:r>
              <a:rPr lang="ru-RU" sz="4400" dirty="0"/>
              <a:t> </a:t>
            </a:r>
            <a:r>
              <a:rPr lang="ru-RU" sz="4400" dirty="0" err="1"/>
              <a:t>добрий</a:t>
            </a:r>
            <a:r>
              <a:rPr lang="ru-RU" sz="4400" dirty="0"/>
              <a:t> Господь, </a:t>
            </a:r>
            <a:r>
              <a:rPr lang="ru-RU" sz="4400" dirty="0" err="1"/>
              <a:t>блаженний</a:t>
            </a:r>
            <a:r>
              <a:rPr lang="ru-RU" sz="4400" dirty="0"/>
              <a:t> </a:t>
            </a:r>
            <a:r>
              <a:rPr lang="ru-RU" sz="4400" dirty="0" err="1"/>
              <a:t>організатор</a:t>
            </a:r>
            <a:r>
              <a:rPr lang="ru-RU" sz="4400" dirty="0"/>
              <a:t> </a:t>
            </a:r>
            <a:r>
              <a:rPr lang="ru-RU" sz="4400" dirty="0" err="1"/>
              <a:t>нової</a:t>
            </a:r>
            <a:r>
              <a:rPr lang="ru-RU" sz="4400" dirty="0"/>
              <a:t> церкви, </a:t>
            </a:r>
            <a:r>
              <a:rPr lang="ru-RU" sz="4400" dirty="0" err="1"/>
              <a:t>що</a:t>
            </a:r>
            <a:r>
              <a:rPr lang="ru-RU" sz="4400" dirty="0"/>
              <a:t> </a:t>
            </a:r>
            <a:r>
              <a:rPr lang="ru-RU" sz="4400" dirty="0" err="1"/>
              <a:t>надію</a:t>
            </a:r>
            <a:r>
              <a:rPr lang="en-US" sz="4400" dirty="0"/>
              <a:t/>
            </a:r>
            <a:br>
              <a:rPr lang="en-US" sz="4400" dirty="0"/>
            </a:br>
            <a:r>
              <a:rPr lang="ru-RU" sz="4400" dirty="0"/>
              <a:t>на </a:t>
            </a:r>
            <a:r>
              <a:rPr lang="ru-RU" sz="4400" dirty="0" err="1"/>
              <a:t>Нього</a:t>
            </a:r>
            <a:r>
              <a:rPr lang="ru-RU" sz="4400" dirty="0"/>
              <a:t> кладе! </a:t>
            </a:r>
            <a:endParaRPr lang="uk-UA" sz="4400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716016" y="1268760"/>
            <a:ext cx="3960440" cy="360040"/>
          </a:xfrm>
        </p:spPr>
        <p:txBody>
          <a:bodyPr>
            <a:noAutofit/>
          </a:bodyPr>
          <a:lstStyle/>
          <a:p>
            <a:pPr algn="ctr"/>
            <a:r>
              <a:rPr lang="ru-RU" sz="3600" b="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3600" b="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34:9</a:t>
            </a:r>
            <a:r>
              <a:rPr lang="ru-RU" sz="3600" b="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ru-RU" sz="4000" b="0" dirty="0">
              <a:solidFill>
                <a:srgbClr val="0E6794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3360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876</TotalTime>
  <Words>145</Words>
  <Application>Microsoft Office PowerPoint</Application>
  <PresentationFormat>Экран (4:3)</PresentationFormat>
  <Paragraphs>48</Paragraphs>
  <Slides>11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ПСАЛОМ 34 </vt:lpstr>
      <vt:lpstr> ПСАЛОМ 34:2 </vt:lpstr>
      <vt:lpstr> ПСАЛОМ 34:3 </vt:lpstr>
      <vt:lpstr> ПСАЛОМ 34:4 </vt:lpstr>
      <vt:lpstr> ПСАЛОМ 34:5 </vt:lpstr>
      <vt:lpstr> ПСАЛОМ 34:6 </vt:lpstr>
      <vt:lpstr> ПСАЛОМ 34:7 </vt:lpstr>
      <vt:lpstr> ПСАЛОМ 34:8 </vt:lpstr>
      <vt:lpstr>ПСАЛОМ 34:9 </vt:lpstr>
      <vt:lpstr>ПСАЛОМ 34:10 </vt:lpstr>
      <vt:lpstr>ПСАЛОМ 34:12 </vt:lpstr>
    </vt:vector>
  </TitlesOfParts>
  <Company>Light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Dkey</dc:creator>
  <cp:lastModifiedBy>Admin</cp:lastModifiedBy>
  <cp:revision>173</cp:revision>
  <dcterms:created xsi:type="dcterms:W3CDTF">2011-03-25T18:27:23Z</dcterms:created>
  <dcterms:modified xsi:type="dcterms:W3CDTF">2019-10-21T20:26:14Z</dcterms:modified>
</cp:coreProperties>
</file>